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iN8DKRHbqnMCUwBA/dhfaWiF34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13253d3f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813253d3fa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f069ca3fd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1f069ca3fd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c8527eb9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0c8527eb9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f069ca3fd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1f069ca3fd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f069ca3fd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1f069ca3f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13253d3fa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813253d3f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f069ca3fd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1f069ca3f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e7b16bc78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3e7b16bc7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13253d3f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813253d3f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c8527eb9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0c8527eb9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13253d3fa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813253d3fa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13253d3fa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813253d3fa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e7b16bc78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3e7b16bc78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e7b16bc7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3e7b16bc7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f069ca3f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21f069ca3fd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4ac81aea0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84ac81aea0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827f28bd07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827f28bd07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13253d3f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813253d3f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13253d3f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813253d3f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13253d3fa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813253d3f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g1827f28bd07_0_199"/>
          <p:cNvGrpSpPr/>
          <p:nvPr/>
        </p:nvGrpSpPr>
        <p:grpSpPr>
          <a:xfrm>
            <a:off x="8130968" y="7"/>
            <a:ext cx="4060732" cy="2707359"/>
            <a:chOff x="6098378" y="5"/>
            <a:chExt cx="3045625" cy="2030570"/>
          </a:xfrm>
        </p:grpSpPr>
        <p:sp>
          <p:nvSpPr>
            <p:cNvPr id="11" name="Google Shape;11;g1827f28bd07_0_199"/>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827f28bd07_0_199"/>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827f28bd07_0_199"/>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1827f28bd07_0_199"/>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827f28bd07_0_199"/>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g1827f28bd07_0_199"/>
          <p:cNvSpPr txBox="1"/>
          <p:nvPr>
            <p:ph type="ctrTitle"/>
          </p:nvPr>
        </p:nvSpPr>
        <p:spPr>
          <a:xfrm>
            <a:off x="797467" y="2366963"/>
            <a:ext cx="10962900" cy="11184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5600"/>
              <a:buNone/>
              <a:defRPr sz="56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7" name="Google Shape;17;g1827f28bd07_0_199"/>
          <p:cNvSpPr txBox="1"/>
          <p:nvPr>
            <p:ph idx="1" type="subTitle"/>
          </p:nvPr>
        </p:nvSpPr>
        <p:spPr>
          <a:xfrm>
            <a:off x="797451" y="3621217"/>
            <a:ext cx="10962900" cy="5772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
        <p:nvSpPr>
          <p:cNvPr id="18" name="Google Shape;18;g1827f28bd07_0_19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g1827f28bd07_0_256"/>
          <p:cNvSpPr txBox="1"/>
          <p:nvPr>
            <p:ph idx="1" type="body"/>
          </p:nvPr>
        </p:nvSpPr>
        <p:spPr>
          <a:xfrm>
            <a:off x="426000" y="5640767"/>
            <a:ext cx="7998300" cy="7983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74" name="Google Shape;74;g1827f28bd07_0_256"/>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g1827f28bd07_0_259"/>
          <p:cNvGrpSpPr/>
          <p:nvPr/>
        </p:nvGrpSpPr>
        <p:grpSpPr>
          <a:xfrm>
            <a:off x="8130968" y="7"/>
            <a:ext cx="4060732" cy="2707359"/>
            <a:chOff x="6098378" y="5"/>
            <a:chExt cx="3045625" cy="2030570"/>
          </a:xfrm>
        </p:grpSpPr>
        <p:sp>
          <p:nvSpPr>
            <p:cNvPr id="77" name="Google Shape;77;g1827f28bd07_0_259"/>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827f28bd07_0_259"/>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1827f28bd07_0_259"/>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827f28bd07_0_259"/>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827f28bd07_0_259"/>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g1827f28bd07_0_259"/>
          <p:cNvSpPr txBox="1"/>
          <p:nvPr>
            <p:ph hasCustomPrompt="1" type="title"/>
          </p:nvPr>
        </p:nvSpPr>
        <p:spPr>
          <a:xfrm>
            <a:off x="415600" y="1674733"/>
            <a:ext cx="11360700" cy="27075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16000"/>
              <a:buNone/>
              <a:defRPr sz="16000">
                <a:solidFill>
                  <a:schemeClr val="lt1"/>
                </a:solidFill>
              </a:defRPr>
            </a:lvl1pPr>
            <a:lvl2pPr lvl="1" algn="ctr">
              <a:lnSpc>
                <a:spcPct val="100000"/>
              </a:lnSpc>
              <a:spcBef>
                <a:spcPts val="0"/>
              </a:spcBef>
              <a:spcAft>
                <a:spcPts val="0"/>
              </a:spcAft>
              <a:buClr>
                <a:schemeClr val="lt1"/>
              </a:buClr>
              <a:buSzPts val="16000"/>
              <a:buNone/>
              <a:defRPr sz="16000">
                <a:solidFill>
                  <a:schemeClr val="lt1"/>
                </a:solidFill>
              </a:defRPr>
            </a:lvl2pPr>
            <a:lvl3pPr lvl="2" algn="ctr">
              <a:lnSpc>
                <a:spcPct val="100000"/>
              </a:lnSpc>
              <a:spcBef>
                <a:spcPts val="0"/>
              </a:spcBef>
              <a:spcAft>
                <a:spcPts val="0"/>
              </a:spcAft>
              <a:buClr>
                <a:schemeClr val="lt1"/>
              </a:buClr>
              <a:buSzPts val="16000"/>
              <a:buNone/>
              <a:defRPr sz="16000">
                <a:solidFill>
                  <a:schemeClr val="lt1"/>
                </a:solidFill>
              </a:defRPr>
            </a:lvl3pPr>
            <a:lvl4pPr lvl="3" algn="ctr">
              <a:lnSpc>
                <a:spcPct val="100000"/>
              </a:lnSpc>
              <a:spcBef>
                <a:spcPts val="0"/>
              </a:spcBef>
              <a:spcAft>
                <a:spcPts val="0"/>
              </a:spcAft>
              <a:buClr>
                <a:schemeClr val="lt1"/>
              </a:buClr>
              <a:buSzPts val="16000"/>
              <a:buNone/>
              <a:defRPr sz="16000">
                <a:solidFill>
                  <a:schemeClr val="lt1"/>
                </a:solidFill>
              </a:defRPr>
            </a:lvl4pPr>
            <a:lvl5pPr lvl="4" algn="ctr">
              <a:lnSpc>
                <a:spcPct val="100000"/>
              </a:lnSpc>
              <a:spcBef>
                <a:spcPts val="0"/>
              </a:spcBef>
              <a:spcAft>
                <a:spcPts val="0"/>
              </a:spcAft>
              <a:buClr>
                <a:schemeClr val="lt1"/>
              </a:buClr>
              <a:buSzPts val="16000"/>
              <a:buNone/>
              <a:defRPr sz="16000">
                <a:solidFill>
                  <a:schemeClr val="lt1"/>
                </a:solidFill>
              </a:defRPr>
            </a:lvl5pPr>
            <a:lvl6pPr lvl="5" algn="ctr">
              <a:lnSpc>
                <a:spcPct val="100000"/>
              </a:lnSpc>
              <a:spcBef>
                <a:spcPts val="0"/>
              </a:spcBef>
              <a:spcAft>
                <a:spcPts val="0"/>
              </a:spcAft>
              <a:buClr>
                <a:schemeClr val="lt1"/>
              </a:buClr>
              <a:buSzPts val="16000"/>
              <a:buNone/>
              <a:defRPr sz="16000">
                <a:solidFill>
                  <a:schemeClr val="lt1"/>
                </a:solidFill>
              </a:defRPr>
            </a:lvl6pPr>
            <a:lvl7pPr lvl="6" algn="ctr">
              <a:lnSpc>
                <a:spcPct val="100000"/>
              </a:lnSpc>
              <a:spcBef>
                <a:spcPts val="0"/>
              </a:spcBef>
              <a:spcAft>
                <a:spcPts val="0"/>
              </a:spcAft>
              <a:buClr>
                <a:schemeClr val="lt1"/>
              </a:buClr>
              <a:buSzPts val="16000"/>
              <a:buNone/>
              <a:defRPr sz="16000">
                <a:solidFill>
                  <a:schemeClr val="lt1"/>
                </a:solidFill>
              </a:defRPr>
            </a:lvl7pPr>
            <a:lvl8pPr lvl="7" algn="ctr">
              <a:lnSpc>
                <a:spcPct val="100000"/>
              </a:lnSpc>
              <a:spcBef>
                <a:spcPts val="0"/>
              </a:spcBef>
              <a:spcAft>
                <a:spcPts val="0"/>
              </a:spcAft>
              <a:buClr>
                <a:schemeClr val="lt1"/>
              </a:buClr>
              <a:buSzPts val="16000"/>
              <a:buNone/>
              <a:defRPr sz="16000">
                <a:solidFill>
                  <a:schemeClr val="lt1"/>
                </a:solidFill>
              </a:defRPr>
            </a:lvl8pPr>
            <a:lvl9pPr lvl="8" algn="ctr">
              <a:lnSpc>
                <a:spcPct val="100000"/>
              </a:lnSpc>
              <a:spcBef>
                <a:spcPts val="0"/>
              </a:spcBef>
              <a:spcAft>
                <a:spcPts val="0"/>
              </a:spcAft>
              <a:buClr>
                <a:schemeClr val="lt1"/>
              </a:buClr>
              <a:buSzPts val="16000"/>
              <a:buNone/>
              <a:defRPr sz="16000">
                <a:solidFill>
                  <a:schemeClr val="lt1"/>
                </a:solidFill>
              </a:defRPr>
            </a:lvl9pPr>
          </a:lstStyle>
          <a:p>
            <a:r>
              <a:t>xx%</a:t>
            </a:r>
          </a:p>
        </p:txBody>
      </p:sp>
      <p:sp>
        <p:nvSpPr>
          <p:cNvPr id="83" name="Google Shape;83;g1827f28bd07_0_259"/>
          <p:cNvSpPr txBox="1"/>
          <p:nvPr>
            <p:ph idx="1" type="body"/>
          </p:nvPr>
        </p:nvSpPr>
        <p:spPr>
          <a:xfrm>
            <a:off x="415600" y="4492300"/>
            <a:ext cx="11360700" cy="17091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Clr>
                <a:schemeClr val="lt1"/>
              </a:buClr>
              <a:buSzPts val="2400"/>
              <a:buChar char="●"/>
              <a:defRPr>
                <a:solidFill>
                  <a:schemeClr val="lt1"/>
                </a:solidFill>
              </a:defRPr>
            </a:lvl1pPr>
            <a:lvl2pPr indent="-349250" lvl="1" marL="914400" algn="ctr">
              <a:lnSpc>
                <a:spcPct val="115000"/>
              </a:lnSpc>
              <a:spcBef>
                <a:spcPts val="0"/>
              </a:spcBef>
              <a:spcAft>
                <a:spcPts val="0"/>
              </a:spcAft>
              <a:buClr>
                <a:schemeClr val="lt1"/>
              </a:buClr>
              <a:buSzPts val="1900"/>
              <a:buChar char="○"/>
              <a:defRPr>
                <a:solidFill>
                  <a:schemeClr val="lt1"/>
                </a:solidFill>
              </a:defRPr>
            </a:lvl2pPr>
            <a:lvl3pPr indent="-349250" lvl="2" marL="1371600" algn="ctr">
              <a:lnSpc>
                <a:spcPct val="115000"/>
              </a:lnSpc>
              <a:spcBef>
                <a:spcPts val="0"/>
              </a:spcBef>
              <a:spcAft>
                <a:spcPts val="0"/>
              </a:spcAft>
              <a:buClr>
                <a:schemeClr val="lt1"/>
              </a:buClr>
              <a:buSzPts val="1900"/>
              <a:buChar char="■"/>
              <a:defRPr>
                <a:solidFill>
                  <a:schemeClr val="lt1"/>
                </a:solidFill>
              </a:defRPr>
            </a:lvl3pPr>
            <a:lvl4pPr indent="-349250" lvl="3" marL="1828800" algn="ctr">
              <a:lnSpc>
                <a:spcPct val="115000"/>
              </a:lnSpc>
              <a:spcBef>
                <a:spcPts val="0"/>
              </a:spcBef>
              <a:spcAft>
                <a:spcPts val="0"/>
              </a:spcAft>
              <a:buClr>
                <a:schemeClr val="lt1"/>
              </a:buClr>
              <a:buSzPts val="1900"/>
              <a:buChar char="●"/>
              <a:defRPr>
                <a:solidFill>
                  <a:schemeClr val="lt1"/>
                </a:solidFill>
              </a:defRPr>
            </a:lvl4pPr>
            <a:lvl5pPr indent="-349250" lvl="4" marL="2286000" algn="ctr">
              <a:lnSpc>
                <a:spcPct val="115000"/>
              </a:lnSpc>
              <a:spcBef>
                <a:spcPts val="0"/>
              </a:spcBef>
              <a:spcAft>
                <a:spcPts val="0"/>
              </a:spcAft>
              <a:buClr>
                <a:schemeClr val="lt1"/>
              </a:buClr>
              <a:buSzPts val="1900"/>
              <a:buChar char="○"/>
              <a:defRPr>
                <a:solidFill>
                  <a:schemeClr val="lt1"/>
                </a:solidFill>
              </a:defRPr>
            </a:lvl5pPr>
            <a:lvl6pPr indent="-349250" lvl="5" marL="2743200" algn="ctr">
              <a:lnSpc>
                <a:spcPct val="115000"/>
              </a:lnSpc>
              <a:spcBef>
                <a:spcPts val="0"/>
              </a:spcBef>
              <a:spcAft>
                <a:spcPts val="0"/>
              </a:spcAft>
              <a:buClr>
                <a:schemeClr val="lt1"/>
              </a:buClr>
              <a:buSzPts val="1900"/>
              <a:buChar char="■"/>
              <a:defRPr>
                <a:solidFill>
                  <a:schemeClr val="lt1"/>
                </a:solidFill>
              </a:defRPr>
            </a:lvl6pPr>
            <a:lvl7pPr indent="-349250" lvl="6" marL="3200400" algn="ctr">
              <a:lnSpc>
                <a:spcPct val="115000"/>
              </a:lnSpc>
              <a:spcBef>
                <a:spcPts val="0"/>
              </a:spcBef>
              <a:spcAft>
                <a:spcPts val="0"/>
              </a:spcAft>
              <a:buClr>
                <a:schemeClr val="lt1"/>
              </a:buClr>
              <a:buSzPts val="1900"/>
              <a:buChar char="●"/>
              <a:defRPr>
                <a:solidFill>
                  <a:schemeClr val="lt1"/>
                </a:solidFill>
              </a:defRPr>
            </a:lvl7pPr>
            <a:lvl8pPr indent="-349250" lvl="7" marL="3657600" algn="ctr">
              <a:lnSpc>
                <a:spcPct val="115000"/>
              </a:lnSpc>
              <a:spcBef>
                <a:spcPts val="0"/>
              </a:spcBef>
              <a:spcAft>
                <a:spcPts val="0"/>
              </a:spcAft>
              <a:buClr>
                <a:schemeClr val="lt1"/>
              </a:buClr>
              <a:buSzPts val="1900"/>
              <a:buChar char="○"/>
              <a:defRPr>
                <a:solidFill>
                  <a:schemeClr val="lt1"/>
                </a:solidFill>
              </a:defRPr>
            </a:lvl8pPr>
            <a:lvl9pPr indent="-349250" lvl="8" marL="4114800" algn="ctr">
              <a:lnSpc>
                <a:spcPct val="115000"/>
              </a:lnSpc>
              <a:spcBef>
                <a:spcPts val="0"/>
              </a:spcBef>
              <a:spcAft>
                <a:spcPts val="0"/>
              </a:spcAft>
              <a:buClr>
                <a:schemeClr val="lt1"/>
              </a:buClr>
              <a:buSzPts val="1900"/>
              <a:buChar char="■"/>
              <a:defRPr>
                <a:solidFill>
                  <a:schemeClr val="lt1"/>
                </a:solidFill>
              </a:defRPr>
            </a:lvl9pPr>
          </a:lstStyle>
          <a:p/>
        </p:txBody>
      </p:sp>
      <p:sp>
        <p:nvSpPr>
          <p:cNvPr id="84" name="Google Shape;84;g1827f28bd07_0_25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g1827f28bd07_0_26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g1827f28bd07_0_2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1" name="Google Shape;21;g1827f28bd07_0_27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2" name="Google Shape;22;g1827f28bd07_0_2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g1827f28bd07_0_2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g1827f28bd07_0_2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1827f28bd07_0_228"/>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7" name="Google Shape;27;g1827f28bd07_0_228"/>
          <p:cNvSpPr txBox="1"/>
          <p:nvPr>
            <p:ph idx="1" type="body"/>
          </p:nvPr>
        </p:nvSpPr>
        <p:spPr>
          <a:xfrm>
            <a:off x="415600" y="1639967"/>
            <a:ext cx="5333100" cy="445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8" name="Google Shape;28;g1827f28bd07_0_228"/>
          <p:cNvSpPr txBox="1"/>
          <p:nvPr>
            <p:ph idx="2" type="body"/>
          </p:nvPr>
        </p:nvSpPr>
        <p:spPr>
          <a:xfrm>
            <a:off x="6443200" y="1639967"/>
            <a:ext cx="5333100" cy="445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9" name="Google Shape;29;g1827f28bd07_0_228"/>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 name="Shape 30"/>
        <p:cNvGrpSpPr/>
        <p:nvPr/>
      </p:nvGrpSpPr>
      <p:grpSpPr>
        <a:xfrm>
          <a:off x="0" y="0"/>
          <a:ext cx="0" cy="0"/>
          <a:chOff x="0" y="0"/>
          <a:chExt cx="0" cy="0"/>
        </a:xfrm>
      </p:grpSpPr>
      <p:grpSp>
        <p:nvGrpSpPr>
          <p:cNvPr id="31" name="Google Shape;31;g1827f28bd07_0_209"/>
          <p:cNvGrpSpPr/>
          <p:nvPr/>
        </p:nvGrpSpPr>
        <p:grpSpPr>
          <a:xfrm>
            <a:off x="8130968" y="7"/>
            <a:ext cx="4060732" cy="2707359"/>
            <a:chOff x="6098378" y="5"/>
            <a:chExt cx="3045625" cy="2030570"/>
          </a:xfrm>
        </p:grpSpPr>
        <p:sp>
          <p:nvSpPr>
            <p:cNvPr id="32" name="Google Shape;32;g1827f28bd07_0_209"/>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827f28bd07_0_209"/>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827f28bd07_0_209"/>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1827f28bd07_0_209"/>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g1827f28bd07_0_209"/>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g1827f28bd07_0_209"/>
          <p:cNvSpPr txBox="1"/>
          <p:nvPr>
            <p:ph type="title"/>
          </p:nvPr>
        </p:nvSpPr>
        <p:spPr>
          <a:xfrm>
            <a:off x="797467" y="2869796"/>
            <a:ext cx="10962900" cy="1118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5600"/>
              <a:buNone/>
              <a:defRPr sz="56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38" name="Google Shape;38;g1827f28bd07_0_20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grpSp>
        <p:nvGrpSpPr>
          <p:cNvPr id="40" name="Google Shape;40;g1827f28bd07_0_218"/>
          <p:cNvGrpSpPr/>
          <p:nvPr/>
        </p:nvGrpSpPr>
        <p:grpSpPr>
          <a:xfrm>
            <a:off x="0" y="5204762"/>
            <a:ext cx="12191695" cy="1653192"/>
            <a:chOff x="0" y="3903669"/>
            <a:chExt cx="9144000" cy="1239925"/>
          </a:xfrm>
        </p:grpSpPr>
        <p:sp>
          <p:nvSpPr>
            <p:cNvPr id="41" name="Google Shape;41;g1827f28bd07_0_218"/>
            <p:cNvSpPr/>
            <p:nvPr/>
          </p:nvSpPr>
          <p:spPr>
            <a:xfrm>
              <a:off x="8154895"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g1827f28bd07_0_218"/>
            <p:cNvSpPr/>
            <p:nvPr/>
          </p:nvSpPr>
          <p:spPr>
            <a:xfrm flipH="1">
              <a:off x="6181163"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827f28bd07_0_218"/>
            <p:cNvSpPr/>
            <p:nvPr/>
          </p:nvSpPr>
          <p:spPr>
            <a:xfrm>
              <a:off x="7170274" y="3903669"/>
              <a:ext cx="989100" cy="987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g1827f28bd07_0_218"/>
            <p:cNvSpPr/>
            <p:nvPr/>
          </p:nvSpPr>
          <p:spPr>
            <a:xfrm rot="10800000">
              <a:off x="8154757" y="3903682"/>
              <a:ext cx="989100" cy="9879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1827f28bd07_0_218"/>
            <p:cNvSpPr/>
            <p:nvPr/>
          </p:nvSpPr>
          <p:spPr>
            <a:xfrm>
              <a:off x="0" y="4891594"/>
              <a:ext cx="9144000" cy="252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g1827f28bd07_0_218"/>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7" name="Google Shape;47;g1827f28bd07_0_218"/>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8" name="Google Shape;48;g1827f28bd07_0_218"/>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1827f28bd07_0_233"/>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1" name="Google Shape;51;g1827f28bd07_0_233"/>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g1827f28bd07_0_236"/>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4" name="Google Shape;54;g1827f28bd07_0_236"/>
          <p:cNvSpPr txBox="1"/>
          <p:nvPr>
            <p:ph idx="1" type="body"/>
          </p:nvPr>
        </p:nvSpPr>
        <p:spPr>
          <a:xfrm>
            <a:off x="415600" y="1954405"/>
            <a:ext cx="3744000" cy="41376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5" name="Google Shape;55;g1827f28bd07_0_236"/>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6" name="Shape 56"/>
        <p:cNvGrpSpPr/>
        <p:nvPr/>
      </p:nvGrpSpPr>
      <p:grpSpPr>
        <a:xfrm>
          <a:off x="0" y="0"/>
          <a:ext cx="0" cy="0"/>
          <a:chOff x="0" y="0"/>
          <a:chExt cx="0" cy="0"/>
        </a:xfrm>
      </p:grpSpPr>
      <p:grpSp>
        <p:nvGrpSpPr>
          <p:cNvPr id="57" name="Google Shape;57;g1827f28bd07_0_240"/>
          <p:cNvGrpSpPr/>
          <p:nvPr/>
        </p:nvGrpSpPr>
        <p:grpSpPr>
          <a:xfrm>
            <a:off x="8130968" y="7"/>
            <a:ext cx="4060732" cy="2707359"/>
            <a:chOff x="6098378" y="5"/>
            <a:chExt cx="3045625" cy="2030570"/>
          </a:xfrm>
        </p:grpSpPr>
        <p:sp>
          <p:nvSpPr>
            <p:cNvPr id="58" name="Google Shape;58;g1827f28bd07_0_240"/>
            <p:cNvSpPr/>
            <p:nvPr/>
          </p:nvSpPr>
          <p:spPr>
            <a:xfrm>
              <a:off x="8128803" y="16"/>
              <a:ext cx="1015200" cy="1015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827f28bd07_0_240"/>
            <p:cNvSpPr/>
            <p:nvPr/>
          </p:nvSpPr>
          <p:spPr>
            <a:xfrm flipH="1">
              <a:off x="7113463" y="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1827f28bd07_0_240"/>
            <p:cNvSpPr/>
            <p:nvPr/>
          </p:nvSpPr>
          <p:spPr>
            <a:xfrm flipH="1" rot="10800000">
              <a:off x="7113588" y="107"/>
              <a:ext cx="1015200" cy="10152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1827f28bd07_0_240"/>
            <p:cNvSpPr/>
            <p:nvPr/>
          </p:nvSpPr>
          <p:spPr>
            <a:xfrm rot="10800000">
              <a:off x="6098378" y="97"/>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g1827f28bd07_0_240"/>
            <p:cNvSpPr/>
            <p:nvPr/>
          </p:nvSpPr>
          <p:spPr>
            <a:xfrm rot="10800000">
              <a:off x="8128789" y="101537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g1827f28bd07_0_240"/>
          <p:cNvSpPr txBox="1"/>
          <p:nvPr>
            <p:ph type="title"/>
          </p:nvPr>
        </p:nvSpPr>
        <p:spPr>
          <a:xfrm>
            <a:off x="653667" y="701800"/>
            <a:ext cx="74916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64" name="Google Shape;64;g1827f28bd07_0_240"/>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g1827f28bd07_0_249"/>
          <p:cNvSpPr/>
          <p:nvPr/>
        </p:nvSpPr>
        <p:spPr>
          <a:xfrm>
            <a:off x="6096000" y="-2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g1827f28bd07_0_24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68" name="Google Shape;68;g1827f28bd07_0_249"/>
          <p:cNvSpPr txBox="1"/>
          <p:nvPr>
            <p:ph type="title"/>
          </p:nvPr>
        </p:nvSpPr>
        <p:spPr>
          <a:xfrm>
            <a:off x="354000" y="1534800"/>
            <a:ext cx="5393700" cy="2085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9" name="Google Shape;69;g1827f28bd07_0_249"/>
          <p:cNvSpPr txBox="1"/>
          <p:nvPr>
            <p:ph idx="1" type="subTitle"/>
          </p:nvPr>
        </p:nvSpPr>
        <p:spPr>
          <a:xfrm>
            <a:off x="354000" y="3692002"/>
            <a:ext cx="5393700" cy="16923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 name="Google Shape;70;g1827f28bd07_0_249"/>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71" name="Google Shape;71;g1827f28bd07_0_249"/>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g1827f28bd07_0_195"/>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000"/>
              <a:buFont typeface="Roboto"/>
              <a:buNone/>
              <a:defRPr b="0" i="0" sz="4000" u="none" cap="none" strike="noStrike">
                <a:solidFill>
                  <a:schemeClr val="dk1"/>
                </a:solidFill>
                <a:latin typeface="Roboto"/>
                <a:ea typeface="Roboto"/>
                <a:cs typeface="Roboto"/>
                <a:sym typeface="Roboto"/>
              </a:defRPr>
            </a:lvl9pPr>
          </a:lstStyle>
          <a:p/>
        </p:txBody>
      </p:sp>
      <p:sp>
        <p:nvSpPr>
          <p:cNvPr id="7" name="Google Shape;7;g1827f28bd07_0_195"/>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Roboto"/>
              <a:buChar char="●"/>
              <a:defRPr b="0" i="0" sz="2400" u="none" cap="none" strike="noStrike">
                <a:solidFill>
                  <a:schemeClr val="dk2"/>
                </a:solidFill>
                <a:latin typeface="Roboto"/>
                <a:ea typeface="Roboto"/>
                <a:cs typeface="Roboto"/>
                <a:sym typeface="Roboto"/>
              </a:defRPr>
            </a:lvl1pPr>
            <a:lvl2pPr indent="-349250" lvl="1" marL="9144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2pPr>
            <a:lvl3pPr indent="-349250" lvl="2" marL="13716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3pPr>
            <a:lvl4pPr indent="-349250" lvl="3" marL="18288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4pPr>
            <a:lvl5pPr indent="-349250" lvl="4" marL="22860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5pPr>
            <a:lvl6pPr indent="-349250" lvl="5" marL="27432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6pPr>
            <a:lvl7pPr indent="-349250" lvl="6" marL="32004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7pPr>
            <a:lvl8pPr indent="-349250" lvl="7" marL="36576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8pPr>
            <a:lvl9pPr indent="-349250" lvl="8" marL="4114800" marR="0" rtl="0" algn="l">
              <a:lnSpc>
                <a:spcPct val="115000"/>
              </a:lnSpc>
              <a:spcBef>
                <a:spcPts val="0"/>
              </a:spcBef>
              <a:spcAft>
                <a:spcPts val="0"/>
              </a:spcAft>
              <a:buClr>
                <a:schemeClr val="dk2"/>
              </a:buClr>
              <a:buSzPts val="1900"/>
              <a:buFont typeface="Roboto"/>
              <a:buChar char="■"/>
              <a:defRPr b="0" i="0" sz="1900" u="none" cap="none" strike="noStrike">
                <a:solidFill>
                  <a:schemeClr val="dk2"/>
                </a:solidFill>
                <a:latin typeface="Roboto"/>
                <a:ea typeface="Roboto"/>
                <a:cs typeface="Roboto"/>
                <a:sym typeface="Roboto"/>
              </a:defRPr>
            </a:lvl9pPr>
          </a:lstStyle>
          <a:p/>
        </p:txBody>
      </p:sp>
      <p:sp>
        <p:nvSpPr>
          <p:cNvPr id="8" name="Google Shape;8;g1827f28bd07_0_195"/>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thaosuong01/elearn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614550" y="1800638"/>
            <a:ext cx="10962900" cy="18927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chemeClr val="dk1"/>
              </a:buClr>
              <a:buSzPts val="5400"/>
              <a:buFont typeface="Arial"/>
              <a:buNone/>
            </a:pPr>
            <a:r>
              <a:rPr b="1" lang="en-US" sz="3840">
                <a:latin typeface="Arial"/>
                <a:ea typeface="Arial"/>
                <a:cs typeface="Arial"/>
                <a:sym typeface="Arial"/>
              </a:rPr>
              <a:t>HỆ THỐNG HỖ TRỢ HỌC TẬP TRỰC TUYẾN </a:t>
            </a:r>
            <a:endParaRPr b="1" sz="3840">
              <a:latin typeface="Arial"/>
              <a:ea typeface="Arial"/>
              <a:cs typeface="Arial"/>
              <a:sym typeface="Arial"/>
            </a:endParaRPr>
          </a:p>
          <a:p>
            <a:pPr indent="0" lvl="0" marL="0" rtl="0" algn="ctr">
              <a:lnSpc>
                <a:spcPct val="150000"/>
              </a:lnSpc>
              <a:spcBef>
                <a:spcPts val="0"/>
              </a:spcBef>
              <a:spcAft>
                <a:spcPts val="0"/>
              </a:spcAft>
              <a:buClr>
                <a:schemeClr val="dk1"/>
              </a:buClr>
              <a:buSzPts val="5400"/>
              <a:buFont typeface="Arial"/>
              <a:buNone/>
            </a:pPr>
            <a:r>
              <a:rPr b="1" lang="en-US" sz="3840">
                <a:latin typeface="Arial"/>
                <a:ea typeface="Arial"/>
                <a:cs typeface="Arial"/>
                <a:sym typeface="Arial"/>
              </a:rPr>
              <a:t>(E-learning)</a:t>
            </a:r>
            <a:endParaRPr b="1" sz="3840">
              <a:latin typeface="Arial"/>
              <a:ea typeface="Arial"/>
              <a:cs typeface="Arial"/>
              <a:sym typeface="Arial"/>
            </a:endParaRPr>
          </a:p>
        </p:txBody>
      </p:sp>
      <p:sp>
        <p:nvSpPr>
          <p:cNvPr id="92" name="Google Shape;92;p1"/>
          <p:cNvSpPr txBox="1"/>
          <p:nvPr>
            <p:ph idx="1" type="subTitle"/>
          </p:nvPr>
        </p:nvSpPr>
        <p:spPr>
          <a:xfrm>
            <a:off x="6162577" y="4432063"/>
            <a:ext cx="5575200" cy="1685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Arial"/>
                <a:ea typeface="Arial"/>
                <a:cs typeface="Arial"/>
                <a:sym typeface="Arial"/>
              </a:rPr>
              <a:t>Sinh viên thực hiện:</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rPr lang="en-US">
                <a:latin typeface="Arial"/>
                <a:ea typeface="Arial"/>
                <a:cs typeface="Arial"/>
                <a:sym typeface="Arial"/>
              </a:rPr>
              <a:t>Võ Thị Thảo Sương B1910289</a:t>
            </a:r>
            <a:endParaRPr>
              <a:latin typeface="Arial"/>
              <a:ea typeface="Arial"/>
              <a:cs typeface="Arial"/>
              <a:sym typeface="Arial"/>
            </a:endParaRPr>
          </a:p>
        </p:txBody>
      </p:sp>
      <p:sp>
        <p:nvSpPr>
          <p:cNvPr id="93" name="Google Shape;93;p1"/>
          <p:cNvSpPr txBox="1"/>
          <p:nvPr/>
        </p:nvSpPr>
        <p:spPr>
          <a:xfrm>
            <a:off x="1365379" y="581367"/>
            <a:ext cx="9144000" cy="48052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BÁO CÁO HỌC PHẦN NIÊN LUẬN NGÀNH - CNTT (CT466)</a:t>
            </a:r>
            <a:endParaRPr b="0" i="0" sz="1400" u="none" cap="none" strike="noStrike">
              <a:solidFill>
                <a:schemeClr val="lt1"/>
              </a:solidFill>
              <a:latin typeface="Arial"/>
              <a:ea typeface="Arial"/>
              <a:cs typeface="Arial"/>
              <a:sym typeface="Arial"/>
            </a:endParaRPr>
          </a:p>
        </p:txBody>
      </p:sp>
      <p:sp>
        <p:nvSpPr>
          <p:cNvPr id="94" name="Google Shape;94;p1"/>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descr="Pull quote" id="95" name="Google Shape;95;p1"/>
          <p:cNvSpPr txBox="1"/>
          <p:nvPr/>
        </p:nvSpPr>
        <p:spPr>
          <a:xfrm>
            <a:off x="514052" y="4432070"/>
            <a:ext cx="5000400" cy="1163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dk1"/>
              </a:buClr>
              <a:buSzPts val="2400"/>
              <a:buFont typeface="Arial"/>
              <a:buNone/>
            </a:pPr>
            <a:r>
              <a:rPr b="0" i="0" lang="en-US" sz="2800" u="none" cap="none" strike="noStrike">
                <a:solidFill>
                  <a:schemeClr val="lt1"/>
                </a:solidFill>
                <a:latin typeface="Arial"/>
                <a:ea typeface="Arial"/>
                <a:cs typeface="Arial"/>
                <a:sym typeface="Arial"/>
              </a:rPr>
              <a:t>Giảng viên hướng dẫn:</a:t>
            </a:r>
            <a:endParaRPr b="0" i="0" sz="2800" u="none"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t/>
            </a:r>
            <a:endParaRPr b="0" i="0" sz="2800" u="none"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rPr b="0" i="0" lang="en-US" sz="2800" u="none" cap="none" strike="noStrike">
                <a:solidFill>
                  <a:schemeClr val="lt1"/>
                </a:solidFill>
                <a:latin typeface="Arial"/>
                <a:ea typeface="Arial"/>
                <a:cs typeface="Arial"/>
                <a:sym typeface="Arial"/>
              </a:rPr>
              <a:t>ThS. Lê Huỳnh Quốc Bảo</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813253d3fa_0_32"/>
          <p:cNvSpPr txBox="1"/>
          <p:nvPr>
            <p:ph type="title"/>
          </p:nvPr>
        </p:nvSpPr>
        <p:spPr>
          <a:xfrm>
            <a:off x="410525" y="0"/>
            <a:ext cx="1140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khóa học</a:t>
            </a:r>
            <a:endParaRPr b="1"/>
          </a:p>
        </p:txBody>
      </p:sp>
      <p:sp>
        <p:nvSpPr>
          <p:cNvPr id="162" name="Google Shape;162;g1813253d3fa_0_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63" name="Google Shape;163;g1813253d3fa_0_32"/>
          <p:cNvPicPr preferRelativeResize="0"/>
          <p:nvPr/>
        </p:nvPicPr>
        <p:blipFill>
          <a:blip r:embed="rId3">
            <a:alphaModFix/>
          </a:blip>
          <a:stretch>
            <a:fillRect/>
          </a:stretch>
        </p:blipFill>
        <p:spPr>
          <a:xfrm>
            <a:off x="1778275" y="1196925"/>
            <a:ext cx="7647089" cy="52275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1f069ca3fd_0_42"/>
          <p:cNvSpPr txBox="1"/>
          <p:nvPr>
            <p:ph type="title"/>
          </p:nvPr>
        </p:nvSpPr>
        <p:spPr>
          <a:xfrm>
            <a:off x="410525" y="0"/>
            <a:ext cx="1140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Thêm tài liệu/bài giảng</a:t>
            </a:r>
            <a:endParaRPr b="1"/>
          </a:p>
        </p:txBody>
      </p:sp>
      <p:sp>
        <p:nvSpPr>
          <p:cNvPr id="169" name="Google Shape;169;g21f069ca3fd_0_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70" name="Google Shape;170;g21f069ca3fd_0_42"/>
          <p:cNvPicPr preferRelativeResize="0"/>
          <p:nvPr/>
        </p:nvPicPr>
        <p:blipFill>
          <a:blip r:embed="rId3">
            <a:alphaModFix/>
          </a:blip>
          <a:stretch>
            <a:fillRect/>
          </a:stretch>
        </p:blipFill>
        <p:spPr>
          <a:xfrm>
            <a:off x="1139325" y="975075"/>
            <a:ext cx="9522949" cy="5547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0c8527eb93_0_4"/>
          <p:cNvSpPr txBox="1"/>
          <p:nvPr>
            <p:ph type="title"/>
          </p:nvPr>
        </p:nvSpPr>
        <p:spPr>
          <a:xfrm>
            <a:off x="410525" y="0"/>
            <a:ext cx="1140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Sửa tài liệu/bài giảng</a:t>
            </a:r>
            <a:endParaRPr b="1"/>
          </a:p>
        </p:txBody>
      </p:sp>
      <p:sp>
        <p:nvSpPr>
          <p:cNvPr id="176" name="Google Shape;176;g20c8527eb93_0_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77" name="Google Shape;177;g20c8527eb93_0_4"/>
          <p:cNvPicPr preferRelativeResize="0"/>
          <p:nvPr/>
        </p:nvPicPr>
        <p:blipFill>
          <a:blip r:embed="rId3">
            <a:alphaModFix/>
          </a:blip>
          <a:stretch>
            <a:fillRect/>
          </a:stretch>
        </p:blipFill>
        <p:spPr>
          <a:xfrm>
            <a:off x="1900525" y="1325700"/>
            <a:ext cx="8112773" cy="4725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1f069ca3fd_0_62"/>
          <p:cNvSpPr txBox="1"/>
          <p:nvPr>
            <p:ph type="title"/>
          </p:nvPr>
        </p:nvSpPr>
        <p:spPr>
          <a:xfrm>
            <a:off x="410525" y="0"/>
            <a:ext cx="1140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Xóa tài liệu/bài giảng</a:t>
            </a:r>
            <a:endParaRPr b="1"/>
          </a:p>
        </p:txBody>
      </p:sp>
      <p:sp>
        <p:nvSpPr>
          <p:cNvPr id="183" name="Google Shape;183;g21f069ca3fd_0_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84" name="Google Shape;184;g21f069ca3fd_0_62"/>
          <p:cNvPicPr preferRelativeResize="0"/>
          <p:nvPr/>
        </p:nvPicPr>
        <p:blipFill>
          <a:blip r:embed="rId3">
            <a:alphaModFix/>
          </a:blip>
          <a:stretch>
            <a:fillRect/>
          </a:stretch>
        </p:blipFill>
        <p:spPr>
          <a:xfrm>
            <a:off x="1949425" y="1258050"/>
            <a:ext cx="8112773" cy="4725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1f069ca3fd_0_49"/>
          <p:cNvSpPr txBox="1"/>
          <p:nvPr>
            <p:ph type="title"/>
          </p:nvPr>
        </p:nvSpPr>
        <p:spPr>
          <a:xfrm>
            <a:off x="410525" y="0"/>
            <a:ext cx="1140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Thêm bài tập</a:t>
            </a:r>
            <a:endParaRPr b="1"/>
          </a:p>
        </p:txBody>
      </p:sp>
      <p:sp>
        <p:nvSpPr>
          <p:cNvPr id="190" name="Google Shape;190;g21f069ca3fd_0_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91" name="Google Shape;191;g21f069ca3fd_0_49"/>
          <p:cNvPicPr preferRelativeResize="0"/>
          <p:nvPr/>
        </p:nvPicPr>
        <p:blipFill>
          <a:blip r:embed="rId3">
            <a:alphaModFix/>
          </a:blip>
          <a:stretch>
            <a:fillRect/>
          </a:stretch>
        </p:blipFill>
        <p:spPr>
          <a:xfrm>
            <a:off x="1668250" y="1325700"/>
            <a:ext cx="8112773" cy="4725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813253d3fa_0_40"/>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chi tiết bài tập</a:t>
            </a:r>
            <a:endParaRPr b="1"/>
          </a:p>
        </p:txBody>
      </p:sp>
      <p:sp>
        <p:nvSpPr>
          <p:cNvPr id="197" name="Google Shape;197;g1813253d3fa_0_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98" name="Google Shape;198;g1813253d3fa_0_40"/>
          <p:cNvPicPr preferRelativeResize="0"/>
          <p:nvPr/>
        </p:nvPicPr>
        <p:blipFill>
          <a:blip r:embed="rId3">
            <a:alphaModFix/>
          </a:blip>
          <a:stretch>
            <a:fillRect/>
          </a:stretch>
        </p:blipFill>
        <p:spPr>
          <a:xfrm>
            <a:off x="1912725" y="1380300"/>
            <a:ext cx="8112773" cy="47258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1f069ca3fd_0_23"/>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Nộp bài tập</a:t>
            </a:r>
            <a:endParaRPr b="1"/>
          </a:p>
        </p:txBody>
      </p:sp>
      <p:sp>
        <p:nvSpPr>
          <p:cNvPr id="204" name="Google Shape;204;g21f069ca3fd_0_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05" name="Google Shape;205;g21f069ca3fd_0_23"/>
          <p:cNvPicPr preferRelativeResize="0"/>
          <p:nvPr/>
        </p:nvPicPr>
        <p:blipFill>
          <a:blip r:embed="rId3">
            <a:alphaModFix/>
          </a:blip>
          <a:stretch>
            <a:fillRect/>
          </a:stretch>
        </p:blipFill>
        <p:spPr>
          <a:xfrm>
            <a:off x="1949400" y="1325700"/>
            <a:ext cx="8112773" cy="4725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3e7b16bc78_0_1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Danh sách bài tập</a:t>
            </a:r>
            <a:endParaRPr b="1"/>
          </a:p>
        </p:txBody>
      </p:sp>
      <p:sp>
        <p:nvSpPr>
          <p:cNvPr id="211" name="Google Shape;211;g23e7b16bc78_0_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12" name="Google Shape;212;g23e7b16bc78_0_18"/>
          <p:cNvPicPr preferRelativeResize="0"/>
          <p:nvPr/>
        </p:nvPicPr>
        <p:blipFill>
          <a:blip r:embed="rId3">
            <a:alphaModFix/>
          </a:blip>
          <a:stretch>
            <a:fillRect/>
          </a:stretch>
        </p:blipFill>
        <p:spPr>
          <a:xfrm>
            <a:off x="1943100" y="1325700"/>
            <a:ext cx="8305797" cy="512623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
          <p:cNvSpPr txBox="1"/>
          <p:nvPr>
            <p:ph type="title"/>
          </p:nvPr>
        </p:nvSpPr>
        <p:spPr>
          <a:xfrm>
            <a:off x="340425" y="0"/>
            <a:ext cx="11444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Danh sách người dùng</a:t>
            </a:r>
            <a:endParaRPr b="1"/>
          </a:p>
        </p:txBody>
      </p:sp>
      <p:sp>
        <p:nvSpPr>
          <p:cNvPr id="218" name="Google Shape;218;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19" name="Google Shape;219;p3"/>
          <p:cNvPicPr preferRelativeResize="0"/>
          <p:nvPr/>
        </p:nvPicPr>
        <p:blipFill>
          <a:blip r:embed="rId3">
            <a:alphaModFix/>
          </a:blip>
          <a:stretch>
            <a:fillRect/>
          </a:stretch>
        </p:blipFill>
        <p:spPr>
          <a:xfrm>
            <a:off x="1961650" y="1325700"/>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813253d3fa_0_4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thêm người dùng</a:t>
            </a:r>
            <a:endParaRPr b="1"/>
          </a:p>
        </p:txBody>
      </p:sp>
      <p:sp>
        <p:nvSpPr>
          <p:cNvPr id="225" name="Google Shape;225;g1813253d3fa_0_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26" name="Google Shape;226;g1813253d3fa_0_48"/>
          <p:cNvPicPr preferRelativeResize="0"/>
          <p:nvPr/>
        </p:nvPicPr>
        <p:blipFill>
          <a:blip r:embed="rId3">
            <a:alphaModFix/>
          </a:blip>
          <a:stretch>
            <a:fillRect/>
          </a:stretch>
        </p:blipFill>
        <p:spPr>
          <a:xfrm>
            <a:off x="1753825" y="1325700"/>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Mô tả hệ thống hỗ trợ học tập trực tuyến</a:t>
            </a:r>
            <a:endParaRPr b="1"/>
          </a:p>
        </p:txBody>
      </p:sp>
      <p:sp>
        <p:nvSpPr>
          <p:cNvPr id="101" name="Google Shape;101;p2"/>
          <p:cNvSpPr txBox="1"/>
          <p:nvPr>
            <p:ph idx="1" type="body"/>
          </p:nvPr>
        </p:nvSpPr>
        <p:spPr>
          <a:xfrm>
            <a:off x="838200" y="2006836"/>
            <a:ext cx="10515600" cy="3815466"/>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2900"/>
              <a:t>Hệ thống E-learning được xây dựng bằng công nghệ ReactJS và NodeJS, nhằm xây dựng một hệ thống hỗ trợ học tập trực tuyến giúp cho chúng ta có thể học tập từ xa được tiện lợi và hiệu quả hơn.</a:t>
            </a:r>
            <a:endParaRPr sz="2900"/>
          </a:p>
          <a:p>
            <a:pPr indent="0" lvl="0" marL="0" rtl="0" algn="l">
              <a:lnSpc>
                <a:spcPct val="115000"/>
              </a:lnSpc>
              <a:spcBef>
                <a:spcPts val="0"/>
              </a:spcBef>
              <a:spcAft>
                <a:spcPts val="0"/>
              </a:spcAft>
              <a:buNone/>
            </a:pPr>
            <a:r>
              <a:rPr lang="en-US" sz="2900"/>
              <a:t>G</a:t>
            </a:r>
            <a:r>
              <a:rPr lang="en-US" sz="2900"/>
              <a:t>iao diện được xây dựng thân thiện, dễ dàng thao tác và sử dụng các chức năng.</a:t>
            </a:r>
            <a:endParaRPr sz="2900"/>
          </a:p>
        </p:txBody>
      </p:sp>
      <p:sp>
        <p:nvSpPr>
          <p:cNvPr id="102" name="Google Shape;102;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0c8527eb93_0_20"/>
          <p:cNvSpPr txBox="1"/>
          <p:nvPr>
            <p:ph type="title"/>
          </p:nvPr>
        </p:nvSpPr>
        <p:spPr>
          <a:xfrm>
            <a:off x="452600" y="0"/>
            <a:ext cx="11177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sửa người dùng</a:t>
            </a:r>
            <a:endParaRPr b="1"/>
          </a:p>
        </p:txBody>
      </p:sp>
      <p:sp>
        <p:nvSpPr>
          <p:cNvPr id="232" name="Google Shape;232;g20c8527eb93_0_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33" name="Google Shape;233;g20c8527eb93_0_20"/>
          <p:cNvPicPr preferRelativeResize="0"/>
          <p:nvPr/>
        </p:nvPicPr>
        <p:blipFill>
          <a:blip r:embed="rId3">
            <a:alphaModFix/>
          </a:blip>
          <a:stretch>
            <a:fillRect/>
          </a:stretch>
        </p:blipFill>
        <p:spPr>
          <a:xfrm>
            <a:off x="1680475" y="1270275"/>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813253d3fa_0_5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Xóa người dừng</a:t>
            </a:r>
            <a:endParaRPr b="1"/>
          </a:p>
        </p:txBody>
      </p:sp>
      <p:sp>
        <p:nvSpPr>
          <p:cNvPr id="239" name="Google Shape;239;g1813253d3fa_0_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40" name="Google Shape;240;g1813253d3fa_0_58"/>
          <p:cNvPicPr preferRelativeResize="0"/>
          <p:nvPr/>
        </p:nvPicPr>
        <p:blipFill>
          <a:blip r:embed="rId3">
            <a:alphaModFix/>
          </a:blip>
          <a:stretch>
            <a:fillRect/>
          </a:stretch>
        </p:blipFill>
        <p:spPr>
          <a:xfrm>
            <a:off x="1880613" y="1221400"/>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813253d3fa_0_6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quản lý danh mục</a:t>
            </a:r>
            <a:endParaRPr b="1"/>
          </a:p>
        </p:txBody>
      </p:sp>
      <p:sp>
        <p:nvSpPr>
          <p:cNvPr id="246" name="Google Shape;246;g1813253d3fa_0_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47" name="Google Shape;247;g1813253d3fa_0_65"/>
          <p:cNvPicPr preferRelativeResize="0"/>
          <p:nvPr/>
        </p:nvPicPr>
        <p:blipFill>
          <a:blip r:embed="rId3">
            <a:alphaModFix/>
          </a:blip>
          <a:stretch>
            <a:fillRect/>
          </a:stretch>
        </p:blipFill>
        <p:spPr>
          <a:xfrm>
            <a:off x="1472675" y="1325700"/>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3e7b16bc78_0_3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quản lý khóa học</a:t>
            </a:r>
            <a:endParaRPr b="1"/>
          </a:p>
        </p:txBody>
      </p:sp>
      <p:sp>
        <p:nvSpPr>
          <p:cNvPr id="253" name="Google Shape;253;g23e7b16bc78_0_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54" name="Google Shape;254;g23e7b16bc78_0_35"/>
          <p:cNvPicPr preferRelativeResize="0"/>
          <p:nvPr/>
        </p:nvPicPr>
        <p:blipFill>
          <a:blip r:embed="rId3">
            <a:alphaModFix/>
          </a:blip>
          <a:stretch>
            <a:fillRect/>
          </a:stretch>
        </p:blipFill>
        <p:spPr>
          <a:xfrm>
            <a:off x="1753825" y="1478100"/>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3e7b16bc78_0_41"/>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quản lý tiêu đề</a:t>
            </a:r>
            <a:endParaRPr b="1"/>
          </a:p>
        </p:txBody>
      </p:sp>
      <p:sp>
        <p:nvSpPr>
          <p:cNvPr id="260" name="Google Shape;260;g23e7b16bc78_0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261" name="Google Shape;261;g23e7b16bc78_0_41"/>
          <p:cNvPicPr preferRelativeResize="0"/>
          <p:nvPr/>
        </p:nvPicPr>
        <p:blipFill>
          <a:blip r:embed="rId3">
            <a:alphaModFix/>
          </a:blip>
          <a:stretch>
            <a:fillRect/>
          </a:stretch>
        </p:blipFill>
        <p:spPr>
          <a:xfrm>
            <a:off x="1802725" y="1416975"/>
            <a:ext cx="8430787" cy="4725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9"/>
          <p:cNvSpPr txBox="1"/>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sz="4000">
                <a:solidFill>
                  <a:srgbClr val="2A3990"/>
                </a:solidFill>
                <a:latin typeface="Roboto"/>
                <a:ea typeface="Roboto"/>
                <a:cs typeface="Roboto"/>
                <a:sym typeface="Roboto"/>
              </a:rPr>
              <a:t>Mã nguồn dự án</a:t>
            </a:r>
            <a:endParaRPr b="1" sz="4000">
              <a:solidFill>
                <a:srgbClr val="2A3990"/>
              </a:solidFill>
              <a:latin typeface="Roboto"/>
              <a:ea typeface="Roboto"/>
              <a:cs typeface="Roboto"/>
              <a:sym typeface="Roboto"/>
            </a:endParaRPr>
          </a:p>
        </p:txBody>
      </p:sp>
      <p:sp>
        <p:nvSpPr>
          <p:cNvPr id="267" name="Google Shape;267;p9"/>
          <p:cNvSpPr txBox="1"/>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300">
                <a:latin typeface="Roboto"/>
                <a:ea typeface="Roboto"/>
                <a:cs typeface="Roboto"/>
                <a:sym typeface="Roboto"/>
              </a:rPr>
              <a:t>‹#›</a:t>
            </a:fld>
            <a:endParaRPr sz="1300">
              <a:latin typeface="Roboto"/>
              <a:ea typeface="Roboto"/>
              <a:cs typeface="Roboto"/>
              <a:sym typeface="Roboto"/>
            </a:endParaRPr>
          </a:p>
        </p:txBody>
      </p:sp>
      <p:sp>
        <p:nvSpPr>
          <p:cNvPr id="268" name="Google Shape;268;p9"/>
          <p:cNvSpPr txBox="1"/>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i="1" lang="en-US" sz="3200" u="sng">
                <a:solidFill>
                  <a:schemeClr val="hlink"/>
                </a:solidFill>
                <a:latin typeface="Roboto"/>
                <a:ea typeface="Roboto"/>
                <a:cs typeface="Roboto"/>
                <a:sym typeface="Roboto"/>
                <a:hlinkClick r:id="rId3"/>
              </a:rPr>
              <a:t>https://github.com/thaosuong01/elearning</a:t>
            </a:r>
            <a:r>
              <a:rPr i="1" lang="en-US" sz="3200">
                <a:solidFill>
                  <a:srgbClr val="434343"/>
                </a:solidFill>
                <a:latin typeface="Roboto"/>
                <a:ea typeface="Roboto"/>
                <a:cs typeface="Roboto"/>
                <a:sym typeface="Roboto"/>
              </a:rPr>
              <a:t> </a:t>
            </a:r>
            <a:endParaRPr i="1" sz="2400">
              <a:solidFill>
                <a:srgbClr val="434343"/>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1f069ca3fd_0_74"/>
          <p:cNvSpPr txBox="1"/>
          <p:nvPr>
            <p:ph type="title"/>
          </p:nvPr>
        </p:nvSpPr>
        <p:spPr>
          <a:xfrm>
            <a:off x="838200" y="2766154"/>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a:t>Cảm ơn Thầy và các bạn đã theo dõi!</a:t>
            </a:r>
            <a:endParaRPr b="1"/>
          </a:p>
        </p:txBody>
      </p:sp>
      <p:sp>
        <p:nvSpPr>
          <p:cNvPr id="274" name="Google Shape;274;g21f069ca3fd_0_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84ac81aea0_0_104"/>
          <p:cNvSpPr txBox="1"/>
          <p:nvPr>
            <p:ph idx="1" type="body"/>
          </p:nvPr>
        </p:nvSpPr>
        <p:spPr>
          <a:xfrm>
            <a:off x="903675" y="1325700"/>
            <a:ext cx="4592100" cy="1434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lang="en-US" sz="3200">
                <a:solidFill>
                  <a:schemeClr val="dk1"/>
                </a:solidFill>
                <a:latin typeface="Arial"/>
                <a:ea typeface="Arial"/>
                <a:cs typeface="Arial"/>
                <a:sym typeface="Arial"/>
              </a:rPr>
              <a:t>Back-end:</a:t>
            </a:r>
            <a:r>
              <a:rPr lang="en-US" sz="3200"/>
              <a:t> </a:t>
            </a:r>
            <a:r>
              <a:rPr lang="en-US" sz="3200"/>
              <a:t>NodeJS</a:t>
            </a:r>
            <a:endParaRPr/>
          </a:p>
        </p:txBody>
      </p:sp>
      <p:sp>
        <p:nvSpPr>
          <p:cNvPr id="108" name="Google Shape;108;g184ac81aea0_0_104"/>
          <p:cNvSpPr txBox="1"/>
          <p:nvPr>
            <p:ph idx="12" type="sldNum"/>
          </p:nvPr>
        </p:nvSpPr>
        <p:spPr>
          <a:xfrm>
            <a:off x="10622250" y="628651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09" name="Google Shape;109;g184ac81aea0_0_104"/>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Công nghệ sử dụng</a:t>
            </a:r>
            <a:endParaRPr b="1"/>
          </a:p>
        </p:txBody>
      </p:sp>
      <p:sp>
        <p:nvSpPr>
          <p:cNvPr id="110" name="Google Shape;110;g184ac81aea0_0_104"/>
          <p:cNvSpPr txBox="1"/>
          <p:nvPr>
            <p:ph idx="1" type="body"/>
          </p:nvPr>
        </p:nvSpPr>
        <p:spPr>
          <a:xfrm>
            <a:off x="5740025" y="1325701"/>
            <a:ext cx="4592100" cy="1434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lang="en-US" sz="3200">
                <a:solidFill>
                  <a:schemeClr val="dk1"/>
                </a:solidFill>
                <a:latin typeface="Arial"/>
                <a:ea typeface="Arial"/>
                <a:cs typeface="Arial"/>
                <a:sym typeface="Arial"/>
              </a:rPr>
              <a:t>Front-end:</a:t>
            </a:r>
            <a:r>
              <a:rPr lang="en-US" sz="3200"/>
              <a:t> </a:t>
            </a:r>
            <a:r>
              <a:rPr lang="en-US" sz="3200"/>
              <a:t>ReactJS</a:t>
            </a:r>
            <a:endParaRPr sz="3200"/>
          </a:p>
        </p:txBody>
      </p:sp>
      <p:sp>
        <p:nvSpPr>
          <p:cNvPr id="111" name="Google Shape;111;g184ac81aea0_0_104"/>
          <p:cNvSpPr txBox="1"/>
          <p:nvPr>
            <p:ph idx="1" type="body"/>
          </p:nvPr>
        </p:nvSpPr>
        <p:spPr>
          <a:xfrm>
            <a:off x="1058250" y="3748600"/>
            <a:ext cx="4901700" cy="2466000"/>
          </a:xfrm>
          <a:prstGeom prst="rect">
            <a:avLst/>
          </a:prstGeom>
          <a:noFill/>
          <a:ln>
            <a:noFill/>
          </a:ln>
        </p:spPr>
        <p:txBody>
          <a:bodyPr anchorCtr="0" anchor="t" bIns="121900" lIns="121900" spcFirstLastPara="1" rIns="121900" wrap="square" tIns="121900">
            <a:normAutofit/>
          </a:bodyPr>
          <a:lstStyle/>
          <a:p>
            <a:pPr indent="0" lvl="0" marL="0" rtl="0" algn="l">
              <a:lnSpc>
                <a:spcPct val="105000"/>
              </a:lnSpc>
              <a:spcBef>
                <a:spcPts val="0"/>
              </a:spcBef>
              <a:spcAft>
                <a:spcPts val="0"/>
              </a:spcAft>
              <a:buNone/>
            </a:pPr>
            <a:r>
              <a:rPr lang="en-US" sz="2400"/>
              <a:t>Redux</a:t>
            </a:r>
            <a:endParaRPr sz="2400"/>
          </a:p>
          <a:p>
            <a:pPr indent="0" lvl="0" marL="0" rtl="0" algn="l">
              <a:lnSpc>
                <a:spcPct val="105000"/>
              </a:lnSpc>
              <a:spcBef>
                <a:spcPts val="0"/>
              </a:spcBef>
              <a:spcAft>
                <a:spcPts val="0"/>
              </a:spcAft>
              <a:buNone/>
            </a:pPr>
            <a:r>
              <a:rPr lang="en-US" sz="2400"/>
              <a:t>Tailwind</a:t>
            </a:r>
            <a:endParaRPr sz="2400"/>
          </a:p>
          <a:p>
            <a:pPr indent="0" lvl="0" marL="0" rtl="0" algn="l">
              <a:lnSpc>
                <a:spcPct val="105000"/>
              </a:lnSpc>
              <a:spcBef>
                <a:spcPts val="0"/>
              </a:spcBef>
              <a:spcAft>
                <a:spcPts val="0"/>
              </a:spcAft>
              <a:buNone/>
            </a:pPr>
            <a:r>
              <a:rPr lang="en-US" sz="2400"/>
              <a:t>MUI</a:t>
            </a:r>
            <a:endParaRPr sz="2400"/>
          </a:p>
          <a:p>
            <a:pPr indent="0" lvl="0" marL="0" rtl="0" algn="l">
              <a:lnSpc>
                <a:spcPct val="105000"/>
              </a:lnSpc>
              <a:spcBef>
                <a:spcPts val="0"/>
              </a:spcBef>
              <a:spcAft>
                <a:spcPts val="0"/>
              </a:spcAft>
              <a:buNone/>
            </a:pPr>
            <a:r>
              <a:rPr lang="en-US" sz="2400"/>
              <a:t>SweetAlert</a:t>
            </a:r>
            <a:endParaRPr sz="2400"/>
          </a:p>
        </p:txBody>
      </p:sp>
      <p:sp>
        <p:nvSpPr>
          <p:cNvPr id="112" name="Google Shape;112;g184ac81aea0_0_104"/>
          <p:cNvSpPr txBox="1"/>
          <p:nvPr/>
        </p:nvSpPr>
        <p:spPr>
          <a:xfrm>
            <a:off x="838188" y="3027038"/>
            <a:ext cx="10515600" cy="45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Arial"/>
                <a:ea typeface="Arial"/>
                <a:cs typeface="Arial"/>
                <a:sym typeface="Arial"/>
              </a:rPr>
              <a:t>Các công nghệ/thư viện được sử dụng trong dự án</a:t>
            </a:r>
            <a:endParaRPr b="0" i="0" sz="1600" u="none" cap="none" strike="noStrike">
              <a:solidFill>
                <a:srgbClr val="000000"/>
              </a:solidFill>
              <a:latin typeface="Arial"/>
              <a:ea typeface="Arial"/>
              <a:cs typeface="Arial"/>
              <a:sym typeface="Arial"/>
            </a:endParaRPr>
          </a:p>
        </p:txBody>
      </p:sp>
      <p:sp>
        <p:nvSpPr>
          <p:cNvPr id="113" name="Google Shape;113;g184ac81aea0_0_104"/>
          <p:cNvSpPr txBox="1"/>
          <p:nvPr>
            <p:ph idx="1" type="body"/>
          </p:nvPr>
        </p:nvSpPr>
        <p:spPr>
          <a:xfrm>
            <a:off x="6137150" y="3748600"/>
            <a:ext cx="4901700" cy="2466000"/>
          </a:xfrm>
          <a:prstGeom prst="rect">
            <a:avLst/>
          </a:prstGeom>
          <a:noFill/>
          <a:ln>
            <a:noFill/>
          </a:ln>
        </p:spPr>
        <p:txBody>
          <a:bodyPr anchorCtr="0" anchor="t" bIns="121900" lIns="121900" spcFirstLastPara="1" rIns="121900" wrap="square" tIns="121900">
            <a:normAutofit/>
          </a:bodyPr>
          <a:lstStyle/>
          <a:p>
            <a:pPr indent="0" lvl="0" marL="0" rtl="0" algn="l">
              <a:lnSpc>
                <a:spcPct val="105000"/>
              </a:lnSpc>
              <a:spcBef>
                <a:spcPts val="0"/>
              </a:spcBef>
              <a:spcAft>
                <a:spcPts val="0"/>
              </a:spcAft>
              <a:buNone/>
            </a:pPr>
            <a:r>
              <a:rPr lang="en-US" sz="2400"/>
              <a:t>Axios</a:t>
            </a:r>
            <a:endParaRPr sz="2400"/>
          </a:p>
          <a:p>
            <a:pPr indent="0" lvl="0" marL="0" rtl="0" algn="l">
              <a:lnSpc>
                <a:spcPct val="105000"/>
              </a:lnSpc>
              <a:spcBef>
                <a:spcPts val="0"/>
              </a:spcBef>
              <a:spcAft>
                <a:spcPts val="0"/>
              </a:spcAft>
              <a:buNone/>
            </a:pPr>
            <a:r>
              <a:rPr lang="en-US" sz="2400"/>
              <a:t>react-router-dom</a:t>
            </a:r>
            <a:endParaRPr sz="2400"/>
          </a:p>
          <a:p>
            <a:pPr indent="0" lvl="0" marL="0" rtl="0" algn="l">
              <a:lnSpc>
                <a:spcPct val="105000"/>
              </a:lnSpc>
              <a:spcBef>
                <a:spcPts val="0"/>
              </a:spcBef>
              <a:spcAft>
                <a:spcPts val="0"/>
              </a:spcAft>
              <a:buNone/>
            </a:pPr>
            <a:r>
              <a:rPr lang="en-US" sz="2400"/>
              <a:t>react-hook</a:t>
            </a:r>
            <a:endParaRPr sz="2400"/>
          </a:p>
          <a:p>
            <a:pPr indent="0" lvl="0" marL="0" rtl="0" algn="l">
              <a:lnSpc>
                <a:spcPct val="105000"/>
              </a:lnSpc>
              <a:spcBef>
                <a:spcPts val="0"/>
              </a:spcBef>
              <a:spcAft>
                <a:spcPts val="0"/>
              </a:spcAft>
              <a:buNone/>
            </a:pPr>
            <a:r>
              <a:rPr lang="en-US" sz="2400"/>
              <a:t>Sequelize SQL</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827f28bd07_0_298"/>
          <p:cNvSpPr txBox="1"/>
          <p:nvPr>
            <p:ph idx="1" type="body"/>
          </p:nvPr>
        </p:nvSpPr>
        <p:spPr>
          <a:xfrm>
            <a:off x="415600" y="1325700"/>
            <a:ext cx="5523000" cy="48759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lang="en-US" sz="2400"/>
              <a:t>Giáo viên</a:t>
            </a:r>
            <a:endParaRPr sz="2400"/>
          </a:p>
          <a:p>
            <a:pPr indent="-279400" lvl="1" marL="685800" rtl="0" algn="l">
              <a:lnSpc>
                <a:spcPct val="115000"/>
              </a:lnSpc>
              <a:spcBef>
                <a:spcPts val="0"/>
              </a:spcBef>
              <a:spcAft>
                <a:spcPts val="0"/>
              </a:spcAft>
              <a:buClr>
                <a:schemeClr val="dk1"/>
              </a:buClr>
              <a:buSzPts val="2600"/>
              <a:buChar char="○"/>
            </a:pPr>
            <a:r>
              <a:rPr lang="en-US" sz="2200"/>
              <a:t>Quản lý khóa học</a:t>
            </a:r>
            <a:endParaRPr sz="2200"/>
          </a:p>
          <a:p>
            <a:pPr indent="-254000" lvl="1" marL="685800" rtl="0" algn="l">
              <a:lnSpc>
                <a:spcPct val="115000"/>
              </a:lnSpc>
              <a:spcBef>
                <a:spcPts val="0"/>
              </a:spcBef>
              <a:spcAft>
                <a:spcPts val="0"/>
              </a:spcAft>
              <a:buSzPts val="2200"/>
              <a:buChar char="○"/>
            </a:pPr>
            <a:r>
              <a:rPr lang="en-US" sz="2200"/>
              <a:t>Quản lý tài liệu/bài giảng</a:t>
            </a:r>
            <a:endParaRPr sz="2200"/>
          </a:p>
          <a:p>
            <a:pPr indent="-254000" lvl="1" marL="685800" rtl="0" algn="l">
              <a:lnSpc>
                <a:spcPct val="115000"/>
              </a:lnSpc>
              <a:spcBef>
                <a:spcPts val="0"/>
              </a:spcBef>
              <a:spcAft>
                <a:spcPts val="0"/>
              </a:spcAft>
              <a:buSzPts val="2200"/>
              <a:buChar char="○"/>
            </a:pPr>
            <a:r>
              <a:rPr lang="en-US" sz="2200"/>
              <a:t>Quản lý bài tập</a:t>
            </a:r>
            <a:endParaRPr sz="2200"/>
          </a:p>
          <a:p>
            <a:pPr indent="-254000" lvl="1" marL="685800" rtl="0" algn="l">
              <a:lnSpc>
                <a:spcPct val="115000"/>
              </a:lnSpc>
              <a:spcBef>
                <a:spcPts val="0"/>
              </a:spcBef>
              <a:spcAft>
                <a:spcPts val="0"/>
              </a:spcAft>
              <a:buSzPts val="2200"/>
              <a:buChar char="○"/>
            </a:pPr>
            <a:r>
              <a:rPr lang="en-US" sz="2200"/>
              <a:t>Cập nhật thông tin</a:t>
            </a:r>
            <a:endParaRPr sz="2200"/>
          </a:p>
        </p:txBody>
      </p:sp>
      <p:sp>
        <p:nvSpPr>
          <p:cNvPr id="119" name="Google Shape;119;g1827f28bd07_0_298"/>
          <p:cNvSpPr txBox="1"/>
          <p:nvPr>
            <p:ph idx="2" type="body"/>
          </p:nvPr>
        </p:nvSpPr>
        <p:spPr>
          <a:xfrm>
            <a:off x="5938600" y="1325700"/>
            <a:ext cx="5837700" cy="51405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lang="en-US" sz="2400"/>
              <a:t>Sinh viên</a:t>
            </a:r>
            <a:endParaRPr sz="2400"/>
          </a:p>
          <a:p>
            <a:pPr indent="-279400" lvl="1" marL="685800" rtl="0" algn="l">
              <a:lnSpc>
                <a:spcPct val="115000"/>
              </a:lnSpc>
              <a:spcBef>
                <a:spcPts val="0"/>
              </a:spcBef>
              <a:spcAft>
                <a:spcPts val="0"/>
              </a:spcAft>
              <a:buClr>
                <a:schemeClr val="dk1"/>
              </a:buClr>
              <a:buSzPts val="2600"/>
              <a:buChar char="○"/>
            </a:pPr>
            <a:r>
              <a:rPr lang="en-US" sz="2200"/>
              <a:t>Tìm kiếm khóa học</a:t>
            </a:r>
            <a:endParaRPr sz="2200"/>
          </a:p>
          <a:p>
            <a:pPr indent="-254000" lvl="1" marL="685800" rtl="0" algn="l">
              <a:lnSpc>
                <a:spcPct val="115000"/>
              </a:lnSpc>
              <a:spcBef>
                <a:spcPts val="0"/>
              </a:spcBef>
              <a:spcAft>
                <a:spcPts val="0"/>
              </a:spcAft>
              <a:buSzPts val="2200"/>
              <a:buChar char="○"/>
            </a:pPr>
            <a:r>
              <a:rPr lang="en-US" sz="2200"/>
              <a:t>Ghi danh khóa học</a:t>
            </a:r>
            <a:endParaRPr sz="2200"/>
          </a:p>
          <a:p>
            <a:pPr indent="-254000" lvl="1" marL="685800" rtl="0" algn="l">
              <a:lnSpc>
                <a:spcPct val="115000"/>
              </a:lnSpc>
              <a:spcBef>
                <a:spcPts val="0"/>
              </a:spcBef>
              <a:spcAft>
                <a:spcPts val="0"/>
              </a:spcAft>
              <a:buSzPts val="2200"/>
              <a:buChar char="○"/>
            </a:pPr>
            <a:r>
              <a:rPr lang="en-US" sz="2200"/>
              <a:t>Xem nội dung khóa học</a:t>
            </a:r>
            <a:endParaRPr sz="2200"/>
          </a:p>
          <a:p>
            <a:pPr indent="-254000" lvl="1" marL="685800" rtl="0" algn="l">
              <a:lnSpc>
                <a:spcPct val="115000"/>
              </a:lnSpc>
              <a:spcBef>
                <a:spcPts val="0"/>
              </a:spcBef>
              <a:spcAft>
                <a:spcPts val="0"/>
              </a:spcAft>
              <a:buSzPts val="2200"/>
              <a:buChar char="○"/>
            </a:pPr>
            <a:r>
              <a:rPr lang="en-US" sz="2200"/>
              <a:t>Xem tài liệu/bài giảng</a:t>
            </a:r>
            <a:endParaRPr sz="2200"/>
          </a:p>
          <a:p>
            <a:pPr indent="-254000" lvl="1" marL="685800" rtl="0" algn="l">
              <a:lnSpc>
                <a:spcPct val="115000"/>
              </a:lnSpc>
              <a:spcBef>
                <a:spcPts val="0"/>
              </a:spcBef>
              <a:spcAft>
                <a:spcPts val="0"/>
              </a:spcAft>
              <a:buSzPts val="2200"/>
              <a:buChar char="○"/>
            </a:pPr>
            <a:r>
              <a:rPr lang="en-US" sz="2200"/>
              <a:t>Nộp bài tập</a:t>
            </a:r>
            <a:endParaRPr sz="2200"/>
          </a:p>
          <a:p>
            <a:pPr indent="0" lvl="0" marL="0" rtl="0" algn="l">
              <a:lnSpc>
                <a:spcPct val="115000"/>
              </a:lnSpc>
              <a:spcBef>
                <a:spcPts val="1000"/>
              </a:spcBef>
              <a:spcAft>
                <a:spcPts val="1600"/>
              </a:spcAft>
              <a:buSzPts val="1900"/>
              <a:buNone/>
            </a:pPr>
            <a:r>
              <a:t/>
            </a:r>
            <a:endParaRPr/>
          </a:p>
        </p:txBody>
      </p:sp>
      <p:sp>
        <p:nvSpPr>
          <p:cNvPr id="120" name="Google Shape;120;g1827f28bd07_0_298"/>
          <p:cNvSpPr txBox="1"/>
          <p:nvPr>
            <p:ph idx="12" type="sldNum"/>
          </p:nvPr>
        </p:nvSpPr>
        <p:spPr>
          <a:xfrm>
            <a:off x="10622100" y="6276137"/>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21" name="Google Shape;121;g1827f28bd07_0_29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Các chức năng chính của hệ thống</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Cơ sở dữ liệu - Bảng thiết kế</a:t>
            </a:r>
            <a:endParaRPr b="1"/>
          </a:p>
        </p:txBody>
      </p:sp>
      <p:sp>
        <p:nvSpPr>
          <p:cNvPr id="127" name="Google Shape;127;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1300"/>
              <a:buFont typeface="Arial"/>
              <a:buNone/>
            </a:pPr>
            <a:fld id="{00000000-1234-1234-1234-123412341234}" type="slidenum">
              <a:rPr lang="en-US">
                <a:solidFill>
                  <a:schemeClr val="dk2"/>
                </a:solidFill>
              </a:rPr>
              <a:t>‹#›</a:t>
            </a:fld>
            <a:endParaRPr>
              <a:solidFill>
                <a:schemeClr val="dk2"/>
              </a:solidFill>
            </a:endParaRPr>
          </a:p>
        </p:txBody>
      </p:sp>
      <p:pic>
        <p:nvPicPr>
          <p:cNvPr id="128" name="Google Shape;128;p6"/>
          <p:cNvPicPr preferRelativeResize="0"/>
          <p:nvPr/>
        </p:nvPicPr>
        <p:blipFill>
          <a:blip r:embed="rId3">
            <a:alphaModFix/>
          </a:blip>
          <a:stretch>
            <a:fillRect/>
          </a:stretch>
        </p:blipFill>
        <p:spPr>
          <a:xfrm>
            <a:off x="3057575" y="1382325"/>
            <a:ext cx="5991074" cy="5245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Kết quả thực hiện - Trang đăng nhập</a:t>
            </a:r>
            <a:endParaRPr b="1"/>
          </a:p>
        </p:txBody>
      </p:sp>
      <p:sp>
        <p:nvSpPr>
          <p:cNvPr id="134" name="Google Shape;134;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rgbClr val="000000"/>
                </a:solidFill>
              </a:rPr>
              <a:t>‹#›</a:t>
            </a:fld>
            <a:endParaRPr>
              <a:solidFill>
                <a:srgbClr val="000000"/>
              </a:solidFill>
            </a:endParaRPr>
          </a:p>
        </p:txBody>
      </p:sp>
      <p:pic>
        <p:nvPicPr>
          <p:cNvPr id="135" name="Google Shape;135;p7"/>
          <p:cNvPicPr preferRelativeResize="0"/>
          <p:nvPr/>
        </p:nvPicPr>
        <p:blipFill>
          <a:blip r:embed="rId3">
            <a:alphaModFix/>
          </a:blip>
          <a:stretch>
            <a:fillRect/>
          </a:stretch>
        </p:blipFill>
        <p:spPr>
          <a:xfrm>
            <a:off x="2499525" y="1128850"/>
            <a:ext cx="7582095" cy="52274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813253d3fa_0_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chủ</a:t>
            </a:r>
            <a:endParaRPr b="1"/>
          </a:p>
        </p:txBody>
      </p:sp>
      <p:sp>
        <p:nvSpPr>
          <p:cNvPr id="141" name="Google Shape;141;g1813253d3fa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chemeClr val="dk2"/>
                </a:solidFill>
              </a:rPr>
              <a:t>‹#›</a:t>
            </a:fld>
            <a:endParaRPr>
              <a:solidFill>
                <a:schemeClr val="dk2"/>
              </a:solidFill>
            </a:endParaRPr>
          </a:p>
        </p:txBody>
      </p:sp>
      <p:pic>
        <p:nvPicPr>
          <p:cNvPr id="142" name="Google Shape;142;g1813253d3fa_0_8"/>
          <p:cNvPicPr preferRelativeResize="0"/>
          <p:nvPr/>
        </p:nvPicPr>
        <p:blipFill>
          <a:blip r:embed="rId3">
            <a:alphaModFix/>
          </a:blip>
          <a:stretch>
            <a:fillRect/>
          </a:stretch>
        </p:blipFill>
        <p:spPr>
          <a:xfrm>
            <a:off x="2108325" y="1416975"/>
            <a:ext cx="8305802" cy="50086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813253d3fa_0_1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cập nhật thông tin</a:t>
            </a:r>
            <a:endParaRPr b="1"/>
          </a:p>
        </p:txBody>
      </p:sp>
      <p:sp>
        <p:nvSpPr>
          <p:cNvPr id="148" name="Google Shape;148;g1813253d3fa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49" name="Google Shape;149;g1813253d3fa_0_15"/>
          <p:cNvPicPr preferRelativeResize="0"/>
          <p:nvPr/>
        </p:nvPicPr>
        <p:blipFill>
          <a:blip r:embed="rId3">
            <a:alphaModFix/>
          </a:blip>
          <a:stretch>
            <a:fillRect/>
          </a:stretch>
        </p:blipFill>
        <p:spPr>
          <a:xfrm>
            <a:off x="3350888" y="1233625"/>
            <a:ext cx="5490217" cy="52275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813253d3fa_0_2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t>Kết quả thực hiện - Trang thêm khóa học</a:t>
            </a:r>
            <a:endParaRPr b="1"/>
          </a:p>
        </p:txBody>
      </p:sp>
      <p:sp>
        <p:nvSpPr>
          <p:cNvPr id="155" name="Google Shape;155;g1813253d3fa_0_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156" name="Google Shape;156;g1813253d3fa_0_25"/>
          <p:cNvPicPr preferRelativeResize="0"/>
          <p:nvPr/>
        </p:nvPicPr>
        <p:blipFill>
          <a:blip r:embed="rId3">
            <a:alphaModFix/>
          </a:blip>
          <a:stretch>
            <a:fillRect/>
          </a:stretch>
        </p:blipFill>
        <p:spPr>
          <a:xfrm>
            <a:off x="2193925" y="1209175"/>
            <a:ext cx="8305802" cy="50086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2021-11-05T01:32:45Z</dcterms:created>
  <dc:creator>Võ Quốc Bảo Bùi</dc:creator>
</cp:coreProperties>
</file>